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"/>
  </p:notesMasterIdLst>
  <p:sldIdLst>
    <p:sldId id="259" r:id="rId2"/>
  </p:sldIdLst>
  <p:sldSz cx="27432000" cy="43891200"/>
  <p:notesSz cx="6716713" cy="9239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500000"/>
    <a:srgbClr val="600000"/>
    <a:srgbClr val="FFFF99"/>
    <a:srgbClr val="FFFFFF"/>
    <a:srgbClr val="003366"/>
    <a:srgbClr val="DDDDDD"/>
    <a:srgbClr val="33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03" autoAdjust="0"/>
    <p:restoredTop sz="94660"/>
  </p:normalViewPr>
  <p:slideViewPr>
    <p:cSldViewPr>
      <p:cViewPr>
        <p:scale>
          <a:sx n="33" d="100"/>
          <a:sy n="33" d="100"/>
        </p:scale>
        <p:origin x="-588" y="-72"/>
      </p:cViewPr>
      <p:guideLst>
        <p:guide orient="horz" pos="6528"/>
        <p:guide pos="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7" d="100"/>
          <a:sy n="37" d="100"/>
        </p:scale>
        <p:origin x="-1488" y="-84"/>
      </p:cViewPr>
      <p:guideLst>
        <p:guide orient="horz" pos="2910"/>
        <p:guide pos="2115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257425" y="685800"/>
            <a:ext cx="219075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4876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87630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200ADF0-1A8D-426D-A549-3B822C2F83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d-ID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47BACE-9966-4147-9A81-3DBF954E2BB0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1543050" y="34239376"/>
            <a:ext cx="25888950" cy="15238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07557" tIns="203779" rIns="407557" bIns="203779"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1143000" y="31061834"/>
            <a:ext cx="25374600" cy="7823200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43000" y="24871680"/>
            <a:ext cx="25374600" cy="5852160"/>
          </a:xfrm>
        </p:spPr>
        <p:txBody>
          <a:bodyPr anchor="b"/>
          <a:lstStyle>
            <a:lvl1pPr marL="0" indent="0" algn="l">
              <a:buNone/>
              <a:defRPr sz="10700">
                <a:solidFill>
                  <a:schemeClr val="tx2">
                    <a:shade val="75000"/>
                  </a:schemeClr>
                </a:solidFill>
              </a:defRPr>
            </a:lvl1pPr>
            <a:lvl2pPr marL="2037786" indent="0" algn="ctr">
              <a:buNone/>
            </a:lvl2pPr>
            <a:lvl3pPr marL="4075572" indent="0" algn="ctr">
              <a:buNone/>
            </a:lvl3pPr>
            <a:lvl4pPr marL="6113358" indent="0" algn="ctr">
              <a:buNone/>
            </a:lvl4pPr>
            <a:lvl5pPr marL="8151144" indent="0" algn="ctr">
              <a:buNone/>
            </a:lvl5pPr>
            <a:lvl6pPr marL="10188931" indent="0" algn="ctr">
              <a:buNone/>
            </a:lvl6pPr>
            <a:lvl7pPr marL="12226717" indent="0" algn="ctr">
              <a:buNone/>
            </a:lvl7pPr>
            <a:lvl8pPr marL="14264503" indent="0" algn="ctr">
              <a:buNone/>
            </a:lvl8pPr>
            <a:lvl9pPr marL="16302289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09725-06F3-46BC-8C2F-C9590B0C13E4}" type="datetimeFigureOut">
              <a:rPr lang="en-US"/>
              <a:pPr>
                <a:defRPr/>
              </a:pPr>
              <a:t>9/21/2019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24688800" y="41433750"/>
            <a:ext cx="2276475" cy="15795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70F59-E7D2-4EA4-AD60-120141D041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9CA1A-9BCD-454A-A9C4-7EBDC9EB8104}" type="datetimeFigureOut">
              <a:rPr lang="en-US"/>
              <a:pPr>
                <a:defRPr/>
              </a:pPr>
              <a:t>9/21/2019</a:t>
            </a:fld>
            <a:endParaRPr lang="en-US" dirty="0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27D20-8F53-4A57-B2D3-1944A7246B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574000" y="3515370"/>
            <a:ext cx="5486400" cy="37449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515370"/>
            <a:ext cx="18745200" cy="37449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8B6BC-F4F9-4831-BD2D-C0C1940D0CD1}" type="datetimeFigureOut">
              <a:rPr lang="en-US"/>
              <a:pPr>
                <a:defRPr/>
              </a:pPr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5060B-D7C5-4D1F-9A76-1A33B5B3C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192BF-C624-4AB4-9A28-58AAB6BD6C66}" type="datetimeFigureOut">
              <a:rPr lang="en-US"/>
              <a:pPr>
                <a:defRPr/>
              </a:pPr>
              <a:t>9/21/2019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10744200" y="487363"/>
            <a:ext cx="8686800" cy="18494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24688800" y="41433750"/>
            <a:ext cx="2276475" cy="15795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A2F1C-143F-4D86-80AD-2E81772908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1543050" y="22047376"/>
            <a:ext cx="25888950" cy="15238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07557" tIns="203779" rIns="407557" bIns="203779"/>
          <a:lstStyle/>
          <a:p>
            <a:pPr>
              <a:defRPr/>
            </a:pP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143000" y="10728960"/>
            <a:ext cx="25374600" cy="7802880"/>
          </a:xfrm>
        </p:spPr>
        <p:txBody>
          <a:bodyPr anchor="b"/>
          <a:lstStyle>
            <a:lvl1pPr marL="0" indent="0" algn="r">
              <a:buNone/>
              <a:defRPr sz="89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41425" y="18861347"/>
            <a:ext cx="26060400" cy="7582880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A2F44-0067-42E1-8CEE-48EEE46E16EC}" type="datetimeFigureOut">
              <a:rPr lang="en-US"/>
              <a:pPr>
                <a:defRPr/>
              </a:pPr>
              <a:t>9/21/2019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C62D4-995A-49E1-9FD1-C111FB43D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905256" y="2926080"/>
            <a:ext cx="26060400" cy="53839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914400" y="10241280"/>
            <a:ext cx="12573000" cy="30236160"/>
          </a:xfrm>
        </p:spPr>
        <p:txBody>
          <a:bodyPr/>
          <a:lstStyle>
            <a:lvl1pPr>
              <a:defRPr sz="12500"/>
            </a:lvl1pPr>
            <a:lvl2pPr>
              <a:defRPr sz="10700"/>
            </a:lvl2pPr>
            <a:lvl3pPr>
              <a:defRPr sz="8900"/>
            </a:lvl3pPr>
            <a:lvl4pPr>
              <a:defRPr sz="8000"/>
            </a:lvl4pPr>
            <a:lvl5pPr>
              <a:defRPr sz="8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13944600" y="10241280"/>
            <a:ext cx="13030200" cy="30236160"/>
          </a:xfrm>
        </p:spPr>
        <p:txBody>
          <a:bodyPr/>
          <a:lstStyle>
            <a:lvl1pPr>
              <a:defRPr sz="12500"/>
            </a:lvl1pPr>
            <a:lvl2pPr>
              <a:defRPr sz="10700"/>
            </a:lvl2pPr>
            <a:lvl3pPr>
              <a:defRPr sz="8900"/>
            </a:lvl3pPr>
            <a:lvl4pPr>
              <a:defRPr sz="8000"/>
            </a:lvl4pPr>
            <a:lvl5pPr>
              <a:defRPr sz="8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B0102-78ED-48FD-B250-0E263E9B9D58}" type="datetimeFigureOut">
              <a:rPr lang="en-US"/>
              <a:pPr>
                <a:defRPr/>
              </a:pPr>
              <a:t>9/21/2019</a:t>
            </a:fld>
            <a:endParaRPr lang="en-US" dirty="0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56F48-5A13-4B41-80C7-F028990C6C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43050" y="38526723"/>
            <a:ext cx="25888950" cy="15238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07557" tIns="203779" rIns="407557" bIns="203779"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914400" y="34625280"/>
            <a:ext cx="25831800" cy="564896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44332" y="4267200"/>
            <a:ext cx="12871668" cy="4094477"/>
          </a:xfrm>
        </p:spPr>
        <p:txBody>
          <a:bodyPr anchor="ctr"/>
          <a:lstStyle>
            <a:lvl1pPr marL="0" indent="0">
              <a:buNone/>
              <a:defRPr sz="80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8900" b="1"/>
            </a:lvl2pPr>
            <a:lvl3pPr>
              <a:buNone/>
              <a:defRPr sz="8000" b="1"/>
            </a:lvl3pPr>
            <a:lvl4pPr>
              <a:buNone/>
              <a:defRPr sz="7100" b="1"/>
            </a:lvl4pPr>
            <a:lvl5pPr>
              <a:buNone/>
              <a:defRPr sz="71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13935077" y="4267200"/>
            <a:ext cx="12876723" cy="4094477"/>
          </a:xfrm>
        </p:spPr>
        <p:txBody>
          <a:bodyPr anchor="ctr"/>
          <a:lstStyle>
            <a:lvl1pPr marL="0" indent="0">
              <a:buNone/>
              <a:defRPr sz="80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8900" b="1"/>
            </a:lvl2pPr>
            <a:lvl3pPr>
              <a:buNone/>
              <a:defRPr sz="8000" b="1"/>
            </a:lvl3pPr>
            <a:lvl4pPr>
              <a:buNone/>
              <a:defRPr sz="7100" b="1"/>
            </a:lvl4pPr>
            <a:lvl5pPr>
              <a:buNone/>
              <a:defRPr sz="71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844332" y="8422640"/>
            <a:ext cx="12871668" cy="25227283"/>
          </a:xfrm>
        </p:spPr>
        <p:txBody>
          <a:bodyPr/>
          <a:lstStyle>
            <a:lvl1pPr>
              <a:defRPr sz="10700"/>
            </a:lvl1pPr>
            <a:lvl2pPr>
              <a:defRPr sz="8900"/>
            </a:lvl2pPr>
            <a:lvl3pPr>
              <a:defRPr sz="8000"/>
            </a:lvl3pPr>
            <a:lvl4pPr>
              <a:defRPr sz="7100"/>
            </a:lvl4pPr>
            <a:lvl5pPr>
              <a:defRPr sz="7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13946190" y="8422640"/>
            <a:ext cx="12865608" cy="25227283"/>
          </a:xfrm>
        </p:spPr>
        <p:txBody>
          <a:bodyPr/>
          <a:lstStyle>
            <a:lvl1pPr>
              <a:defRPr sz="10700"/>
            </a:lvl1pPr>
            <a:lvl2pPr>
              <a:defRPr sz="8900"/>
            </a:lvl2pPr>
            <a:lvl3pPr>
              <a:defRPr sz="8000"/>
            </a:lvl3pPr>
            <a:lvl4pPr>
              <a:defRPr sz="7100"/>
            </a:lvl4pPr>
            <a:lvl5pPr>
              <a:defRPr sz="7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CA290-81AC-40DF-B7B5-5E2B98A0F89D}" type="datetimeFigureOut">
              <a:rPr lang="en-US"/>
              <a:pPr>
                <a:defRPr/>
              </a:pPr>
              <a:t>9/21/2019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4688800" y="41452800"/>
            <a:ext cx="2286000" cy="15795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E12BD-508A-4465-84DB-3EBBA4BE2F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905256" y="2926080"/>
            <a:ext cx="26060400" cy="53839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89688-3DB6-4129-9F58-BB0EA218FC4A}" type="datetimeFigureOut">
              <a:rPr lang="en-US"/>
              <a:pPr>
                <a:defRPr/>
              </a:pPr>
              <a:t>9/21/2019</a:t>
            </a:fld>
            <a:endParaRPr lang="en-US" dirty="0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C2328-1736-4F5C-878E-C6757013AA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F1A8F-51D4-4D1F-B4AC-B4B60AF46F9E}" type="datetimeFigureOut">
              <a:rPr lang="en-US"/>
              <a:pPr>
                <a:defRPr/>
              </a:pPr>
              <a:t>9/21/2019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2C0E-10A1-4FB1-B31D-0C6141241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43050" y="37434352"/>
            <a:ext cx="25888950" cy="15238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07557" tIns="203779" rIns="407557" bIns="203779"/>
          <a:lstStyle/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371600" y="35112960"/>
            <a:ext cx="25374600" cy="3332480"/>
          </a:xfrm>
        </p:spPr>
        <p:txBody>
          <a:bodyPr/>
          <a:lstStyle>
            <a:lvl1pPr algn="l">
              <a:buNone/>
              <a:defRPr sz="8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1371602" y="3901440"/>
            <a:ext cx="9024939" cy="30723840"/>
          </a:xfrm>
        </p:spPr>
        <p:txBody>
          <a:bodyPr/>
          <a:lstStyle>
            <a:lvl1pPr marL="0" indent="0">
              <a:buNone/>
              <a:defRPr sz="6200"/>
            </a:lvl1pPr>
            <a:lvl2pPr>
              <a:buNone/>
              <a:defRPr sz="5300"/>
            </a:lvl2pPr>
            <a:lvl3pPr>
              <a:buNone/>
              <a:defRPr sz="4500"/>
            </a:lvl3pPr>
            <a:lvl4pPr>
              <a:buNone/>
              <a:defRPr sz="4000"/>
            </a:lvl4pPr>
            <a:lvl5pPr>
              <a:buNone/>
              <a:defRPr sz="4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10725150" y="3901440"/>
            <a:ext cx="16021050" cy="30723840"/>
          </a:xfrm>
        </p:spPr>
        <p:txBody>
          <a:bodyPr/>
          <a:lstStyle>
            <a:lvl1pPr>
              <a:defRPr sz="14300"/>
            </a:lvl1pPr>
            <a:lvl2pPr>
              <a:defRPr sz="12500"/>
            </a:lvl2pPr>
            <a:lvl3pPr>
              <a:defRPr sz="10700"/>
            </a:lvl3pPr>
            <a:lvl4pPr>
              <a:defRPr sz="8900"/>
            </a:lvl4pPr>
            <a:lvl5pPr>
              <a:defRPr sz="8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578B9-9E64-4BF6-BA75-034EA93ED14C}" type="datetimeFigureOut">
              <a:rPr lang="en-US"/>
              <a:pPr>
                <a:defRPr/>
              </a:pPr>
              <a:t>9/21/2019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67444-57A9-47D4-AE1C-7A668B53C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10515600" y="3946458"/>
            <a:ext cx="15087600" cy="2340864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143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1143000" y="31960064"/>
            <a:ext cx="17602200" cy="3342643"/>
          </a:xfrm>
        </p:spPr>
        <p:txBody>
          <a:bodyPr/>
          <a:lstStyle>
            <a:lvl1pPr algn="l">
              <a:buNone/>
              <a:defRPr sz="8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1143000" y="35412595"/>
            <a:ext cx="17602200" cy="4917440"/>
          </a:xfrm>
        </p:spPr>
        <p:txBody>
          <a:bodyPr lIns="489069" tIns="0"/>
          <a:lstStyle>
            <a:lvl1pPr marL="0" indent="0">
              <a:buNone/>
              <a:defRPr sz="6200"/>
            </a:lvl1pPr>
            <a:lvl2pPr>
              <a:defRPr sz="5300"/>
            </a:lvl2pPr>
            <a:lvl3pPr>
              <a:defRPr sz="45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2802E-B7ED-484E-A772-12FF5D856DE2}" type="datetimeFigureOut">
              <a:rPr lang="en-US"/>
              <a:pPr>
                <a:defRPr/>
              </a:pPr>
              <a:t>9/21/2019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5313A-BECB-44AC-A0C4-8964C7A39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43050" y="6725751"/>
            <a:ext cx="25888950" cy="15238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07557" tIns="203779" rIns="407557" bIns="203779"/>
          <a:lstStyle/>
          <a:p>
            <a:pPr>
              <a:defRPr/>
            </a:pPr>
            <a:endParaRPr lang="en-US"/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914400" y="9947275"/>
            <a:ext cx="26060400" cy="2896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19431000" y="487363"/>
            <a:ext cx="7543800" cy="1849437"/>
          </a:xfrm>
          <a:prstGeom prst="rect">
            <a:avLst/>
          </a:prstGeom>
        </p:spPr>
        <p:txBody>
          <a:bodyPr vert="horz" lIns="407557" tIns="203779" rIns="407557" bIns="203779"/>
          <a:lstStyle>
            <a:lvl1pPr algn="l" eaLnBrk="1" latinLnBrk="0" hangingPunct="1">
              <a:defRPr kumimoji="0" sz="53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AA42269-C491-4D3D-B567-FEB5BA4EB58E}" type="datetimeFigureOut">
              <a:rPr lang="en-US"/>
              <a:pPr>
                <a:defRPr/>
              </a:pPr>
              <a:t>9/21/2019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9372600" y="487363"/>
            <a:ext cx="10058400" cy="1849437"/>
          </a:xfrm>
          <a:prstGeom prst="rect">
            <a:avLst/>
          </a:prstGeom>
        </p:spPr>
        <p:txBody>
          <a:bodyPr vert="horz" lIns="407557" tIns="203779" rIns="407557" bIns="203779"/>
          <a:lstStyle>
            <a:lvl1pPr algn="r" eaLnBrk="1" latinLnBrk="0" hangingPunct="1">
              <a:defRPr kumimoji="0" sz="53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24688800" y="41452800"/>
            <a:ext cx="2286000" cy="1565275"/>
          </a:xfrm>
          <a:prstGeom prst="rect">
            <a:avLst/>
          </a:prstGeom>
        </p:spPr>
        <p:txBody>
          <a:bodyPr vert="horz" lIns="407557" tIns="203779" rIns="407557" bIns="203779"/>
          <a:lstStyle>
            <a:lvl1pPr algn="r" eaLnBrk="1" latinLnBrk="0" hangingPunct="1">
              <a:defRPr kumimoji="0" sz="53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6A0BBDB-C6E7-405A-93CB-4244DA6C91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914400" y="2925763"/>
            <a:ext cx="26060400" cy="5364162"/>
          </a:xfrm>
          <a:prstGeom prst="rect">
            <a:avLst/>
          </a:prstGeom>
        </p:spPr>
        <p:txBody>
          <a:bodyPr vert="horz" lIns="407557" tIns="203779" rIns="407557" bIns="203779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43050" y="6725751"/>
            <a:ext cx="25888950" cy="15238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07557" tIns="203779" rIns="407557" bIns="203779"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43050" y="6771114"/>
            <a:ext cx="25888950" cy="15238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07557" tIns="203779" rIns="407557" bIns="203779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24" r:id="rId5"/>
    <p:sldLayoutId id="2147483719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Franklin Gothic Medium" pitchFamily="34" charset="0"/>
        </a:defRPr>
      </a:lvl9pPr>
    </p:titleStyle>
    <p:bodyStyle>
      <a:lvl1pPr marL="1527175" indent="-15271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14300" kern="1200">
          <a:solidFill>
            <a:schemeClr val="tx2"/>
          </a:solidFill>
          <a:latin typeface="+mn-lt"/>
          <a:ea typeface="+mn-ea"/>
          <a:cs typeface="+mn-cs"/>
        </a:defRPr>
      </a:lvl1pPr>
      <a:lvl2pPr marL="3309938" indent="-12731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12500" kern="1200">
          <a:solidFill>
            <a:schemeClr val="tx2"/>
          </a:solidFill>
          <a:latin typeface="+mn-lt"/>
          <a:ea typeface="+mn-ea"/>
          <a:cs typeface="+mn-cs"/>
        </a:defRPr>
      </a:lvl2pPr>
      <a:lvl3pPr marL="5094288" indent="-1017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10700" kern="1200">
          <a:solidFill>
            <a:schemeClr val="tx2"/>
          </a:solidFill>
          <a:latin typeface="+mn-lt"/>
          <a:ea typeface="+mn-ea"/>
          <a:cs typeface="+mn-cs"/>
        </a:defRPr>
      </a:lvl3pPr>
      <a:lvl4pPr marL="7131050" indent="-1017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8900" kern="1200">
          <a:solidFill>
            <a:schemeClr val="tx2"/>
          </a:solidFill>
          <a:latin typeface="+mn-lt"/>
          <a:ea typeface="+mn-ea"/>
          <a:cs typeface="+mn-cs"/>
        </a:defRPr>
      </a:lvl4pPr>
      <a:lvl5pPr marL="9169400" indent="-1017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8000" kern="1200">
          <a:solidFill>
            <a:schemeClr val="tx2"/>
          </a:solidFill>
          <a:latin typeface="+mn-lt"/>
          <a:ea typeface="+mn-ea"/>
          <a:cs typeface="+mn-cs"/>
        </a:defRPr>
      </a:lvl5pPr>
      <a:lvl6pPr marL="11207824" indent="-1018893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8000" kern="1200">
          <a:solidFill>
            <a:schemeClr val="tx2"/>
          </a:solidFill>
          <a:latin typeface="+mn-lt"/>
          <a:ea typeface="+mn-ea"/>
          <a:cs typeface="+mn-cs"/>
        </a:defRPr>
      </a:lvl6pPr>
      <a:lvl7pPr marL="13245610" indent="-1018893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7100" kern="1200">
          <a:solidFill>
            <a:schemeClr val="tx2"/>
          </a:solidFill>
          <a:latin typeface="+mn-lt"/>
          <a:ea typeface="+mn-ea"/>
          <a:cs typeface="+mn-cs"/>
        </a:defRPr>
      </a:lvl7pPr>
      <a:lvl8pPr marL="15283396" indent="-1018893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71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17321182" indent="-1018893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62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0755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1133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1511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1889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22267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426450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63022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0"/>
          <p:cNvSpPr>
            <a:spLocks noChangeArrowheads="1"/>
          </p:cNvSpPr>
          <p:nvPr/>
        </p:nvSpPr>
        <p:spPr bwMode="auto">
          <a:xfrm>
            <a:off x="785813" y="1676400"/>
            <a:ext cx="2947987" cy="28940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8016" tIns="64008" rIns="128016" bIns="64008" anchor="ctr"/>
          <a:lstStyle/>
          <a:p>
            <a:pPr algn="ctr" defTabSz="1279525"/>
            <a:r>
              <a:rPr lang="id-ID" sz="3200" b="1"/>
              <a:t>YOUR </a:t>
            </a:r>
          </a:p>
          <a:p>
            <a:pPr algn="ctr" defTabSz="1279525"/>
            <a:r>
              <a:rPr lang="en-US" sz="3200" b="1"/>
              <a:t>I</a:t>
            </a:r>
            <a:r>
              <a:rPr lang="id-ID" sz="3200" b="1"/>
              <a:t>NSTITUTION </a:t>
            </a:r>
          </a:p>
          <a:p>
            <a:pPr algn="ctr" defTabSz="1279525"/>
            <a:r>
              <a:rPr lang="id-ID" sz="3200" b="1"/>
              <a:t>LOGO</a:t>
            </a:r>
            <a:endParaRPr lang="en-US" sz="3200" b="1"/>
          </a:p>
        </p:txBody>
      </p:sp>
      <p:sp>
        <p:nvSpPr>
          <p:cNvPr id="10243" name="Text Box 35"/>
          <p:cNvSpPr txBox="1">
            <a:spLocks noChangeArrowheads="1"/>
          </p:cNvSpPr>
          <p:nvPr/>
        </p:nvSpPr>
        <p:spPr bwMode="auto">
          <a:xfrm>
            <a:off x="547688" y="5027613"/>
            <a:ext cx="12796837" cy="6853237"/>
          </a:xfrm>
          <a:prstGeom prst="rect">
            <a:avLst/>
          </a:prstGeom>
          <a:solidFill>
            <a:srgbClr val="DDDDDD"/>
          </a:solidFill>
          <a:ln w="38100">
            <a:noFill/>
            <a:miter lim="800000"/>
            <a:headEnd/>
            <a:tailEnd/>
          </a:ln>
        </p:spPr>
        <p:txBody>
          <a:bodyPr lIns="256032" tIns="256032" rIns="256032" bIns="256032"/>
          <a:lstStyle/>
          <a:p>
            <a:pPr defTabSz="857250"/>
            <a:r>
              <a:rPr lang="id-ID" sz="4400">
                <a:solidFill>
                  <a:srgbClr val="003366"/>
                </a:solidFill>
                <a:latin typeface="Arial Black" pitchFamily="34" charset="0"/>
                <a:cs typeface="Arial" charset="0"/>
              </a:rPr>
              <a:t>ABSTRACT</a:t>
            </a:r>
            <a:endParaRPr lang="en-US" sz="4400">
              <a:solidFill>
                <a:srgbClr val="003366"/>
              </a:solidFill>
              <a:latin typeface="Arial Black" pitchFamily="34" charset="0"/>
              <a:cs typeface="Arial" charset="0"/>
            </a:endParaRPr>
          </a:p>
          <a:p>
            <a:pPr defTabSz="857250"/>
            <a:endParaRPr lang="en-US">
              <a:cs typeface="Arial" charset="0"/>
            </a:endParaRPr>
          </a:p>
          <a:p>
            <a:pPr defTabSz="857250"/>
            <a:r>
              <a:rPr lang="en-US">
                <a:cs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defTabSz="857250"/>
            <a:endParaRPr lang="en-US">
              <a:cs typeface="Arial" charset="0"/>
            </a:endParaRPr>
          </a:p>
        </p:txBody>
      </p:sp>
      <p:sp>
        <p:nvSpPr>
          <p:cNvPr id="10244" name="Text Box 38"/>
          <p:cNvSpPr txBox="1">
            <a:spLocks noChangeArrowheads="1"/>
          </p:cNvSpPr>
          <p:nvPr/>
        </p:nvSpPr>
        <p:spPr bwMode="auto">
          <a:xfrm>
            <a:off x="14076363" y="37706300"/>
            <a:ext cx="12795250" cy="5484813"/>
          </a:xfrm>
          <a:prstGeom prst="rect">
            <a:avLst/>
          </a:prstGeom>
          <a:solidFill>
            <a:srgbClr val="DDDDDD"/>
          </a:solidFill>
          <a:ln w="38100">
            <a:noFill/>
            <a:miter lim="800000"/>
            <a:headEnd/>
            <a:tailEnd/>
          </a:ln>
        </p:spPr>
        <p:txBody>
          <a:bodyPr lIns="256032" tIns="256032" rIns="256032" bIns="256032"/>
          <a:lstStyle/>
          <a:p>
            <a:pPr marL="479425" indent="-479425" defTabSz="857250"/>
            <a:r>
              <a:rPr lang="id-ID" sz="4400">
                <a:solidFill>
                  <a:srgbClr val="003366"/>
                </a:solidFill>
                <a:latin typeface="Arial Black" pitchFamily="34" charset="0"/>
                <a:cs typeface="Arial" charset="0"/>
              </a:rPr>
              <a:t>REFERENCES</a:t>
            </a:r>
            <a:endParaRPr lang="en-US" sz="4400">
              <a:solidFill>
                <a:srgbClr val="003366"/>
              </a:solidFill>
              <a:latin typeface="Arial Black" pitchFamily="34" charset="0"/>
              <a:cs typeface="Arial" charset="0"/>
            </a:endParaRPr>
          </a:p>
          <a:p>
            <a:pPr marL="479425" indent="-479425" defTabSz="857250"/>
            <a:endParaRPr lang="en-US">
              <a:solidFill>
                <a:srgbClr val="003366"/>
              </a:solidFill>
              <a:cs typeface="Arial" charset="0"/>
            </a:endParaRPr>
          </a:p>
          <a:p>
            <a:pPr marL="479425" indent="-479425" defTabSz="857250">
              <a:buFontTx/>
              <a:buAutoNum type="arabicPeriod"/>
            </a:pPr>
            <a:r>
              <a:rPr lang="en-US">
                <a:cs typeface="Arial" charset="0"/>
              </a:rPr>
              <a:t>Xxxxxxxxxxxxxxxxxxxxxxxxxxxxxxxxxxxxxxxx</a:t>
            </a:r>
          </a:p>
          <a:p>
            <a:pPr marL="479425" indent="-479425" defTabSz="857250">
              <a:buFontTx/>
              <a:buAutoNum type="arabicPeriod"/>
            </a:pPr>
            <a:r>
              <a:rPr lang="en-US">
                <a:cs typeface="Arial" charset="0"/>
              </a:rPr>
              <a:t>Xxxxxxxxxxxxxxxxxxxxxxxxxxxxxxxxxxxxxxxx</a:t>
            </a:r>
          </a:p>
          <a:p>
            <a:pPr marL="479425" indent="-479425" defTabSz="857250">
              <a:buFontTx/>
              <a:buAutoNum type="arabicPeriod"/>
            </a:pPr>
            <a:r>
              <a:rPr lang="en-US">
                <a:cs typeface="Arial" charset="0"/>
              </a:rPr>
              <a:t>Xxxxxxxxxxxxxxxxxxxxxxxxxxxxxxxxxxxxxxxx</a:t>
            </a:r>
          </a:p>
          <a:p>
            <a:pPr marL="479425" indent="-479425" defTabSz="857250">
              <a:buFontTx/>
              <a:buAutoNum type="arabicPeriod"/>
            </a:pPr>
            <a:r>
              <a:rPr lang="en-US">
                <a:cs typeface="Arial" charset="0"/>
              </a:rPr>
              <a:t>Xxxxxxxxxxxxxxxxxxxxxxxxxxxxxxxxxxxxxxxx</a:t>
            </a:r>
          </a:p>
          <a:p>
            <a:pPr marL="479425" indent="-479425" defTabSz="857250">
              <a:buFontTx/>
              <a:buAutoNum type="arabicPeriod"/>
            </a:pPr>
            <a:r>
              <a:rPr lang="en-US">
                <a:cs typeface="Arial" charset="0"/>
              </a:rPr>
              <a:t>Xxxxxxxxxxxxxxxxxxxxxxxxxxxxxxxxxxxxxxxx</a:t>
            </a:r>
          </a:p>
        </p:txBody>
      </p:sp>
      <p:sp>
        <p:nvSpPr>
          <p:cNvPr id="10245" name="Rectangle 42"/>
          <p:cNvSpPr>
            <a:spLocks noChangeArrowheads="1"/>
          </p:cNvSpPr>
          <p:nvPr/>
        </p:nvSpPr>
        <p:spPr bwMode="auto">
          <a:xfrm>
            <a:off x="14076363" y="15995650"/>
            <a:ext cx="3656012" cy="36560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128016" tIns="64008" rIns="128016" bIns="64008" anchor="ctr"/>
          <a:lstStyle/>
          <a:p>
            <a:pPr algn="ctr" defTabSz="1279525"/>
            <a:r>
              <a:rPr lang="id-ID" sz="4800">
                <a:cs typeface="Arial" charset="0"/>
              </a:rPr>
              <a:t>DIAGRAM</a:t>
            </a:r>
          </a:p>
          <a:p>
            <a:pPr algn="ctr" defTabSz="1279525"/>
            <a:r>
              <a:rPr lang="id-ID" sz="4800">
                <a:cs typeface="Arial" charset="0"/>
              </a:rPr>
              <a:t>OR</a:t>
            </a:r>
          </a:p>
          <a:p>
            <a:pPr algn="ctr" defTabSz="1279525"/>
            <a:r>
              <a:rPr lang="id-ID" sz="4800">
                <a:cs typeface="Arial" charset="0"/>
              </a:rPr>
              <a:t>IMAGE</a:t>
            </a:r>
            <a:endParaRPr lang="en-US" sz="4800">
              <a:cs typeface="Arial" charset="0"/>
            </a:endParaRPr>
          </a:p>
        </p:txBody>
      </p:sp>
      <p:sp>
        <p:nvSpPr>
          <p:cNvPr id="10246" name="Text Box 43"/>
          <p:cNvSpPr txBox="1">
            <a:spLocks noChangeArrowheads="1"/>
          </p:cNvSpPr>
          <p:nvPr/>
        </p:nvSpPr>
        <p:spPr bwMode="auto">
          <a:xfrm>
            <a:off x="14076363" y="19888200"/>
            <a:ext cx="36544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16" tIns="64008" rIns="128016" bIns="64008">
            <a:spAutoFit/>
          </a:bodyPr>
          <a:lstStyle/>
          <a:p>
            <a:pPr defTabSz="3843338" eaLnBrk="1" hangingPunct="1"/>
            <a:r>
              <a:rPr lang="id-ID" b="1" u="sng">
                <a:cs typeface="Arial" charset="0"/>
              </a:rPr>
              <a:t>Image</a:t>
            </a:r>
            <a:r>
              <a:rPr lang="en-US" b="1" u="sng">
                <a:cs typeface="Arial" charset="0"/>
              </a:rPr>
              <a:t>_1.a</a:t>
            </a:r>
            <a:r>
              <a:rPr lang="en-US" u="sng">
                <a:cs typeface="Arial" charset="0"/>
              </a:rPr>
              <a:t>xxxxxxxxxxxxxxxxxx</a:t>
            </a:r>
          </a:p>
        </p:txBody>
      </p:sp>
      <p:sp>
        <p:nvSpPr>
          <p:cNvPr id="10247" name="Rectangle 44"/>
          <p:cNvSpPr>
            <a:spLocks noChangeArrowheads="1"/>
          </p:cNvSpPr>
          <p:nvPr/>
        </p:nvSpPr>
        <p:spPr bwMode="auto">
          <a:xfrm>
            <a:off x="23217188" y="16002000"/>
            <a:ext cx="3656012" cy="36560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128016" tIns="64008" rIns="128016" bIns="64008" anchor="ctr"/>
          <a:lstStyle/>
          <a:p>
            <a:pPr algn="ctr" defTabSz="1279525"/>
            <a:r>
              <a:rPr lang="id-ID" sz="4800">
                <a:cs typeface="Arial" charset="0"/>
              </a:rPr>
              <a:t>DIAGRAM</a:t>
            </a:r>
          </a:p>
          <a:p>
            <a:pPr algn="ctr" defTabSz="1279525"/>
            <a:r>
              <a:rPr lang="id-ID" sz="4800">
                <a:cs typeface="Arial" charset="0"/>
              </a:rPr>
              <a:t>OR</a:t>
            </a:r>
          </a:p>
          <a:p>
            <a:pPr algn="ctr" defTabSz="1279525"/>
            <a:r>
              <a:rPr lang="id-ID" sz="4800">
                <a:cs typeface="Arial" charset="0"/>
              </a:rPr>
              <a:t>IMAGE</a:t>
            </a:r>
            <a:endParaRPr lang="en-US" sz="4800">
              <a:cs typeface="Arial" charset="0"/>
            </a:endParaRPr>
          </a:p>
        </p:txBody>
      </p:sp>
      <p:sp>
        <p:nvSpPr>
          <p:cNvPr id="10248" name="Rectangle 46"/>
          <p:cNvSpPr>
            <a:spLocks noChangeArrowheads="1"/>
          </p:cNvSpPr>
          <p:nvPr/>
        </p:nvSpPr>
        <p:spPr bwMode="auto">
          <a:xfrm>
            <a:off x="18646775" y="15995650"/>
            <a:ext cx="3656013" cy="36560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128016" tIns="64008" rIns="128016" bIns="64008" anchor="ctr"/>
          <a:lstStyle/>
          <a:p>
            <a:pPr algn="ctr" defTabSz="1279525"/>
            <a:r>
              <a:rPr lang="id-ID" sz="4800">
                <a:cs typeface="Arial" charset="0"/>
              </a:rPr>
              <a:t>DIAGRAM</a:t>
            </a:r>
          </a:p>
          <a:p>
            <a:pPr algn="ctr" defTabSz="1279525"/>
            <a:r>
              <a:rPr lang="id-ID" sz="4800">
                <a:cs typeface="Arial" charset="0"/>
              </a:rPr>
              <a:t>OR</a:t>
            </a:r>
          </a:p>
          <a:p>
            <a:pPr algn="ctr" defTabSz="1279525"/>
            <a:r>
              <a:rPr lang="id-ID" sz="4800">
                <a:cs typeface="Arial" charset="0"/>
              </a:rPr>
              <a:t>IMAGE</a:t>
            </a:r>
            <a:endParaRPr lang="en-US" sz="4800">
              <a:cs typeface="Arial" charset="0"/>
            </a:endParaRPr>
          </a:p>
        </p:txBody>
      </p:sp>
      <p:sp>
        <p:nvSpPr>
          <p:cNvPr id="10249" name="Rectangle 52"/>
          <p:cNvSpPr>
            <a:spLocks noChangeArrowheads="1"/>
          </p:cNvSpPr>
          <p:nvPr/>
        </p:nvSpPr>
        <p:spPr bwMode="auto">
          <a:xfrm>
            <a:off x="14076363" y="21566188"/>
            <a:ext cx="12796837" cy="67802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128016" tIns="64008" rIns="128016" bIns="64008" anchor="ctr"/>
          <a:lstStyle/>
          <a:p>
            <a:pPr algn="ctr" defTabSz="1279525"/>
            <a:r>
              <a:rPr lang="id-ID" sz="4800">
                <a:cs typeface="Arial" charset="0"/>
              </a:rPr>
              <a:t>DIAGRAM</a:t>
            </a:r>
          </a:p>
          <a:p>
            <a:pPr algn="ctr" defTabSz="1279525"/>
            <a:r>
              <a:rPr lang="id-ID" sz="4800">
                <a:cs typeface="Arial" charset="0"/>
              </a:rPr>
              <a:t>OR</a:t>
            </a:r>
          </a:p>
          <a:p>
            <a:pPr algn="ctr" defTabSz="1279525"/>
            <a:r>
              <a:rPr lang="id-ID" sz="4800">
                <a:cs typeface="Arial" charset="0"/>
              </a:rPr>
              <a:t>IMAGE</a:t>
            </a:r>
            <a:endParaRPr lang="en-US" sz="4800">
              <a:cs typeface="Arial" charset="0"/>
            </a:endParaRPr>
          </a:p>
        </p:txBody>
      </p:sp>
      <p:sp>
        <p:nvSpPr>
          <p:cNvPr id="10250" name="Text Box 53"/>
          <p:cNvSpPr txBox="1">
            <a:spLocks noChangeArrowheads="1"/>
          </p:cNvSpPr>
          <p:nvPr/>
        </p:nvSpPr>
        <p:spPr bwMode="auto">
          <a:xfrm>
            <a:off x="547688" y="35877500"/>
            <a:ext cx="12796837" cy="7313613"/>
          </a:xfrm>
          <a:prstGeom prst="rect">
            <a:avLst/>
          </a:prstGeom>
          <a:solidFill>
            <a:srgbClr val="DDDDDD"/>
          </a:solidFill>
          <a:ln w="38100">
            <a:noFill/>
            <a:miter lim="800000"/>
            <a:headEnd/>
            <a:tailEnd/>
          </a:ln>
        </p:spPr>
        <p:txBody>
          <a:bodyPr lIns="256032" tIns="256032" rIns="256032" bIns="256032"/>
          <a:lstStyle/>
          <a:p>
            <a:pPr defTabSz="857250"/>
            <a:r>
              <a:rPr lang="en-US"/>
              <a:t>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10251" name="Rectangle 54"/>
          <p:cNvSpPr>
            <a:spLocks noChangeArrowheads="1"/>
          </p:cNvSpPr>
          <p:nvPr/>
        </p:nvSpPr>
        <p:spPr bwMode="auto">
          <a:xfrm>
            <a:off x="547688" y="29022675"/>
            <a:ext cx="6170612" cy="61706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128016" tIns="64008" rIns="128016" bIns="64008" anchor="ctr"/>
          <a:lstStyle/>
          <a:p>
            <a:pPr algn="ctr" defTabSz="1279525"/>
            <a:r>
              <a:rPr lang="id-ID" sz="4800">
                <a:cs typeface="Arial" charset="0"/>
              </a:rPr>
              <a:t>DIAGRAM</a:t>
            </a:r>
          </a:p>
          <a:p>
            <a:pPr algn="ctr" defTabSz="1279525"/>
            <a:r>
              <a:rPr lang="id-ID" sz="4800">
                <a:cs typeface="Arial" charset="0"/>
              </a:rPr>
              <a:t>OR</a:t>
            </a:r>
          </a:p>
          <a:p>
            <a:pPr algn="ctr" defTabSz="1279525"/>
            <a:r>
              <a:rPr lang="id-ID" sz="4800">
                <a:cs typeface="Arial" charset="0"/>
              </a:rPr>
              <a:t>IMAGE</a:t>
            </a:r>
            <a:endParaRPr lang="en-US" sz="4800">
              <a:cs typeface="Arial" charset="0"/>
            </a:endParaRPr>
          </a:p>
        </p:txBody>
      </p:sp>
      <p:sp>
        <p:nvSpPr>
          <p:cNvPr id="10252" name="Rectangle 56"/>
          <p:cNvSpPr>
            <a:spLocks noChangeArrowheads="1"/>
          </p:cNvSpPr>
          <p:nvPr/>
        </p:nvSpPr>
        <p:spPr bwMode="auto">
          <a:xfrm>
            <a:off x="7129463" y="29022675"/>
            <a:ext cx="6170612" cy="61706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128016" tIns="64008" rIns="128016" bIns="64008" anchor="ctr"/>
          <a:lstStyle/>
          <a:p>
            <a:pPr algn="ctr" defTabSz="1279525"/>
            <a:r>
              <a:rPr lang="id-ID" sz="4800">
                <a:cs typeface="Arial" charset="0"/>
              </a:rPr>
              <a:t>DIAGRAM</a:t>
            </a:r>
          </a:p>
          <a:p>
            <a:pPr algn="ctr" defTabSz="1279525"/>
            <a:r>
              <a:rPr lang="id-ID" sz="4800">
                <a:cs typeface="Arial" charset="0"/>
              </a:rPr>
              <a:t>OR</a:t>
            </a:r>
          </a:p>
          <a:p>
            <a:pPr algn="ctr" defTabSz="1279525"/>
            <a:r>
              <a:rPr lang="id-ID" sz="4800">
                <a:cs typeface="Arial" charset="0"/>
              </a:rPr>
              <a:t>IMAGE</a:t>
            </a:r>
            <a:endParaRPr lang="en-US" sz="4800">
              <a:cs typeface="Arial" charset="0"/>
            </a:endParaRPr>
          </a:p>
        </p:txBody>
      </p:sp>
      <p:sp>
        <p:nvSpPr>
          <p:cNvPr id="10253" name="Text Box 57"/>
          <p:cNvSpPr txBox="1">
            <a:spLocks noChangeArrowheads="1"/>
          </p:cNvSpPr>
          <p:nvPr/>
        </p:nvSpPr>
        <p:spPr bwMode="auto">
          <a:xfrm>
            <a:off x="14076363" y="5027613"/>
            <a:ext cx="12796837" cy="10136187"/>
          </a:xfrm>
          <a:prstGeom prst="rect">
            <a:avLst/>
          </a:prstGeom>
          <a:solidFill>
            <a:srgbClr val="DDDDDD"/>
          </a:solidFill>
          <a:ln w="38100">
            <a:noFill/>
            <a:miter lim="800000"/>
            <a:headEnd/>
            <a:tailEnd/>
          </a:ln>
        </p:spPr>
        <p:txBody>
          <a:bodyPr lIns="256032" tIns="256032" rIns="256032" bIns="256032"/>
          <a:lstStyle/>
          <a:p>
            <a:pPr defTabSz="857250"/>
            <a:r>
              <a:rPr lang="id-ID" sz="4400">
                <a:solidFill>
                  <a:srgbClr val="003366"/>
                </a:solidFill>
                <a:latin typeface="Arial Black" pitchFamily="34" charset="0"/>
                <a:cs typeface="Arial" charset="0"/>
              </a:rPr>
              <a:t>RESULT</a:t>
            </a:r>
            <a:endParaRPr lang="en-US" sz="4400">
              <a:solidFill>
                <a:srgbClr val="003366"/>
              </a:solidFill>
              <a:latin typeface="Arial Black" pitchFamily="34" charset="0"/>
              <a:cs typeface="Arial" charset="0"/>
            </a:endParaRPr>
          </a:p>
          <a:p>
            <a:pPr defTabSz="857250"/>
            <a:endParaRPr lang="en-US">
              <a:cs typeface="Arial" charset="0"/>
            </a:endParaRPr>
          </a:p>
          <a:p>
            <a:pPr defTabSz="857250"/>
            <a:r>
              <a:rPr lang="en-US">
                <a:cs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defTabSz="857250"/>
            <a:endParaRPr lang="en-US">
              <a:cs typeface="Arial" charset="0"/>
            </a:endParaRPr>
          </a:p>
        </p:txBody>
      </p:sp>
      <p:sp>
        <p:nvSpPr>
          <p:cNvPr id="10254" name="Text Box 58"/>
          <p:cNvSpPr txBox="1">
            <a:spLocks noChangeArrowheads="1"/>
          </p:cNvSpPr>
          <p:nvPr/>
        </p:nvSpPr>
        <p:spPr bwMode="auto">
          <a:xfrm>
            <a:off x="547688" y="12577763"/>
            <a:ext cx="12796837" cy="6853237"/>
          </a:xfrm>
          <a:prstGeom prst="rect">
            <a:avLst/>
          </a:prstGeom>
          <a:solidFill>
            <a:srgbClr val="DDDDDD"/>
          </a:solidFill>
          <a:ln w="38100">
            <a:noFill/>
            <a:miter lim="800000"/>
            <a:headEnd/>
            <a:tailEnd/>
          </a:ln>
        </p:spPr>
        <p:txBody>
          <a:bodyPr lIns="256032" tIns="256032" rIns="256032" bIns="256032"/>
          <a:lstStyle/>
          <a:p>
            <a:pPr defTabSz="857250"/>
            <a:r>
              <a:rPr lang="id-ID" sz="4400">
                <a:solidFill>
                  <a:srgbClr val="003366"/>
                </a:solidFill>
                <a:latin typeface="Arial Black" pitchFamily="34" charset="0"/>
                <a:cs typeface="Arial" charset="0"/>
              </a:rPr>
              <a:t>INTRODUCTION</a:t>
            </a:r>
            <a:endParaRPr lang="en-US" sz="4400">
              <a:solidFill>
                <a:srgbClr val="003366"/>
              </a:solidFill>
              <a:latin typeface="Arial Black" pitchFamily="34" charset="0"/>
              <a:cs typeface="Arial" charset="0"/>
            </a:endParaRPr>
          </a:p>
          <a:p>
            <a:pPr defTabSz="857250"/>
            <a:endParaRPr lang="en-US">
              <a:cs typeface="Arial" charset="0"/>
            </a:endParaRPr>
          </a:p>
          <a:p>
            <a:pPr defTabSz="857250"/>
            <a:r>
              <a:rPr lang="en-US">
                <a:cs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defTabSz="857250"/>
            <a:endParaRPr lang="en-US">
              <a:cs typeface="Arial" charset="0"/>
            </a:endParaRPr>
          </a:p>
        </p:txBody>
      </p:sp>
      <p:sp>
        <p:nvSpPr>
          <p:cNvPr id="10255" name="Text Box 59"/>
          <p:cNvSpPr txBox="1">
            <a:spLocks noChangeArrowheads="1"/>
          </p:cNvSpPr>
          <p:nvPr/>
        </p:nvSpPr>
        <p:spPr bwMode="auto">
          <a:xfrm>
            <a:off x="547688" y="20269200"/>
            <a:ext cx="12796837" cy="8077200"/>
          </a:xfrm>
          <a:prstGeom prst="rect">
            <a:avLst/>
          </a:prstGeom>
          <a:solidFill>
            <a:srgbClr val="DDDDDD"/>
          </a:solidFill>
          <a:ln w="38100">
            <a:noFill/>
            <a:miter lim="800000"/>
            <a:headEnd/>
            <a:tailEnd/>
          </a:ln>
        </p:spPr>
        <p:txBody>
          <a:bodyPr lIns="256032" tIns="256032" rIns="256032" bIns="256032"/>
          <a:lstStyle/>
          <a:p>
            <a:pPr defTabSz="857250"/>
            <a:r>
              <a:rPr lang="id-ID" sz="4400">
                <a:solidFill>
                  <a:srgbClr val="003366"/>
                </a:solidFill>
                <a:latin typeface="Arial Black" pitchFamily="34" charset="0"/>
                <a:cs typeface="Arial" charset="0"/>
              </a:rPr>
              <a:t>METHOD</a:t>
            </a:r>
            <a:endParaRPr lang="en-US" sz="4400">
              <a:solidFill>
                <a:srgbClr val="003366"/>
              </a:solidFill>
              <a:latin typeface="Arial Black" pitchFamily="34" charset="0"/>
              <a:cs typeface="Arial" charset="0"/>
            </a:endParaRPr>
          </a:p>
          <a:p>
            <a:pPr defTabSz="857250"/>
            <a:endParaRPr lang="en-US">
              <a:cs typeface="Arial" charset="0"/>
            </a:endParaRPr>
          </a:p>
          <a:p>
            <a:pPr defTabSz="857250"/>
            <a:r>
              <a:rPr lang="en-US">
                <a:cs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defTabSz="857250"/>
            <a:endParaRPr lang="en-US">
              <a:cs typeface="Arial" charset="0"/>
            </a:endParaRPr>
          </a:p>
        </p:txBody>
      </p:sp>
      <p:sp>
        <p:nvSpPr>
          <p:cNvPr id="10256" name="Text Box 60"/>
          <p:cNvSpPr txBox="1">
            <a:spLocks noChangeArrowheads="1"/>
          </p:cNvSpPr>
          <p:nvPr/>
        </p:nvSpPr>
        <p:spPr bwMode="auto">
          <a:xfrm>
            <a:off x="14076363" y="28956000"/>
            <a:ext cx="12796837" cy="4114800"/>
          </a:xfrm>
          <a:prstGeom prst="rect">
            <a:avLst/>
          </a:prstGeom>
          <a:solidFill>
            <a:srgbClr val="DDDDDD"/>
          </a:solidFill>
          <a:ln w="38100">
            <a:noFill/>
            <a:miter lim="800000"/>
            <a:headEnd/>
            <a:tailEnd/>
          </a:ln>
        </p:spPr>
        <p:txBody>
          <a:bodyPr lIns="256032" tIns="256032" rIns="256032" bIns="256032"/>
          <a:lstStyle/>
          <a:p>
            <a:pPr defTabSz="857250"/>
            <a:r>
              <a:rPr lang="id-ID" sz="4400">
                <a:solidFill>
                  <a:srgbClr val="003366"/>
                </a:solidFill>
                <a:latin typeface="Arial Black" pitchFamily="34" charset="0"/>
                <a:cs typeface="Arial" charset="0"/>
              </a:rPr>
              <a:t>CONCLUSION</a:t>
            </a:r>
            <a:endParaRPr lang="en-US" sz="4400">
              <a:solidFill>
                <a:srgbClr val="003366"/>
              </a:solidFill>
              <a:latin typeface="Arial Black" pitchFamily="34" charset="0"/>
              <a:cs typeface="Arial" charset="0"/>
            </a:endParaRPr>
          </a:p>
          <a:p>
            <a:pPr defTabSz="857250"/>
            <a:endParaRPr lang="en-US">
              <a:cs typeface="Arial" charset="0"/>
            </a:endParaRPr>
          </a:p>
          <a:p>
            <a:pPr defTabSz="857250"/>
            <a:r>
              <a:rPr lang="en-US">
                <a:cs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defTabSz="857250"/>
            <a:endParaRPr lang="en-US">
              <a:cs typeface="Arial" charset="0"/>
            </a:endParaRPr>
          </a:p>
        </p:txBody>
      </p:sp>
      <p:pic>
        <p:nvPicPr>
          <p:cNvPr id="10257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88200" y="1447800"/>
            <a:ext cx="7019925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8" name="TextBox 4"/>
          <p:cNvSpPr txBox="1">
            <a:spLocks noChangeArrowheads="1"/>
          </p:cNvSpPr>
          <p:nvPr/>
        </p:nvSpPr>
        <p:spPr bwMode="auto">
          <a:xfrm>
            <a:off x="4114800" y="1600200"/>
            <a:ext cx="15316200" cy="298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8000" b="1">
                <a:cs typeface="Arial" charset="0"/>
              </a:rPr>
              <a:t>TITLE</a:t>
            </a:r>
            <a:endParaRPr lang="en-US" sz="8000" b="1">
              <a:cs typeface="Arial" charset="0"/>
            </a:endParaRPr>
          </a:p>
          <a:p>
            <a:pPr algn="ctr"/>
            <a:r>
              <a:rPr lang="id-ID" sz="5400">
                <a:cs typeface="Arial" charset="0"/>
              </a:rPr>
              <a:t>WRITER</a:t>
            </a:r>
          </a:p>
          <a:p>
            <a:pPr algn="ctr"/>
            <a:r>
              <a:rPr lang="id-ID" sz="5400">
                <a:cs typeface="Arial" charset="0"/>
              </a:rPr>
              <a:t>AFFILIATION</a:t>
            </a:r>
            <a:endParaRPr lang="en-US" sz="5400">
              <a:cs typeface="Arial" charset="0"/>
            </a:endParaRPr>
          </a:p>
        </p:txBody>
      </p:sp>
      <p:sp>
        <p:nvSpPr>
          <p:cNvPr id="10259" name="Rectangle 5"/>
          <p:cNvSpPr>
            <a:spLocks noChangeArrowheads="1"/>
          </p:cNvSpPr>
          <p:nvPr/>
        </p:nvSpPr>
        <p:spPr bwMode="auto">
          <a:xfrm>
            <a:off x="0" y="0"/>
            <a:ext cx="27432000" cy="1524000"/>
          </a:xfrm>
          <a:prstGeom prst="rect">
            <a:avLst/>
          </a:prstGeom>
          <a:gradFill rotWithShape="1">
            <a:gsLst>
              <a:gs pos="0">
                <a:srgbClr val="83D3FF"/>
              </a:gs>
              <a:gs pos="50000">
                <a:srgbClr val="B5E2FF"/>
              </a:gs>
              <a:gs pos="100000">
                <a:srgbClr val="DBF0FF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279525"/>
            <a:endParaRPr lang="id-ID"/>
          </a:p>
        </p:txBody>
      </p:sp>
      <p:sp>
        <p:nvSpPr>
          <p:cNvPr id="10260" name="TextBox 6"/>
          <p:cNvSpPr txBox="1">
            <a:spLocks noChangeArrowheads="1"/>
          </p:cNvSpPr>
          <p:nvPr/>
        </p:nvSpPr>
        <p:spPr bwMode="auto">
          <a:xfrm>
            <a:off x="247650" y="1588"/>
            <a:ext cx="26822400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id-ID" sz="200" b="1">
              <a:latin typeface="Arial Black" pitchFamily="34" charset="0"/>
              <a:cs typeface="Aharoni" pitchFamily="2" charset="-79"/>
            </a:endParaRPr>
          </a:p>
          <a:p>
            <a:endParaRPr lang="id-ID" b="1">
              <a:latin typeface="Arial Black" pitchFamily="34" charset="0"/>
              <a:cs typeface="Aharoni" pitchFamily="2" charset="-79"/>
            </a:endParaRPr>
          </a:p>
          <a:p>
            <a:r>
              <a:rPr lang="en-US" sz="2400" b="1">
                <a:latin typeface="Arial Black" pitchFamily="34" charset="0"/>
                <a:cs typeface="Aharoni" pitchFamily="2" charset="-79"/>
              </a:rPr>
              <a:t>I</a:t>
            </a:r>
            <a:r>
              <a:rPr lang="id-ID" sz="2400" b="1">
                <a:latin typeface="Arial Black" pitchFamily="34" charset="0"/>
                <a:cs typeface="Aharoni" pitchFamily="2" charset="-79"/>
              </a:rPr>
              <a:t>nternational Symposium on Advances and Innovations in Mechanical Engineering (ISAIME), 9 – 10 October 2019	</a:t>
            </a:r>
            <a:r>
              <a:rPr lang="id-ID" b="1">
                <a:latin typeface="Arial Black" pitchFamily="34" charset="0"/>
                <a:cs typeface="Aharoni" pitchFamily="2" charset="-79"/>
              </a:rPr>
              <a:t>		     </a:t>
            </a:r>
            <a:r>
              <a:rPr lang="id-ID" sz="2400" b="1">
                <a:latin typeface="Arial Black" pitchFamily="34" charset="0"/>
                <a:cs typeface="Aharoni" pitchFamily="2" charset="-79"/>
              </a:rPr>
              <a:t>Jakarta, Universitas Trisakti</a:t>
            </a:r>
            <a:r>
              <a:rPr lang="en-US" b="1">
                <a:latin typeface="Arial Black" pitchFamily="34" charset="0"/>
                <a:cs typeface="Aharoni" pitchFamily="2" charset="-79"/>
              </a:rPr>
              <a:t>					</a:t>
            </a:r>
          </a:p>
        </p:txBody>
      </p:sp>
      <p:sp>
        <p:nvSpPr>
          <p:cNvPr id="10261" name="Text Box 43"/>
          <p:cNvSpPr txBox="1">
            <a:spLocks noChangeArrowheads="1"/>
          </p:cNvSpPr>
          <p:nvPr/>
        </p:nvSpPr>
        <p:spPr bwMode="auto">
          <a:xfrm>
            <a:off x="18669000" y="19888200"/>
            <a:ext cx="36544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16" tIns="64008" rIns="128016" bIns="64008">
            <a:spAutoFit/>
          </a:bodyPr>
          <a:lstStyle/>
          <a:p>
            <a:pPr defTabSz="3843338" eaLnBrk="1" hangingPunct="1"/>
            <a:r>
              <a:rPr lang="id-ID" b="1" u="sng">
                <a:cs typeface="Arial" charset="0"/>
              </a:rPr>
              <a:t>Image</a:t>
            </a:r>
            <a:r>
              <a:rPr lang="en-US" b="1" u="sng">
                <a:cs typeface="Arial" charset="0"/>
              </a:rPr>
              <a:t>_1.a</a:t>
            </a:r>
            <a:r>
              <a:rPr lang="en-US" u="sng">
                <a:cs typeface="Arial" charset="0"/>
              </a:rPr>
              <a:t>xxxxxxxxxxxxxxxxxx</a:t>
            </a:r>
          </a:p>
        </p:txBody>
      </p:sp>
      <p:sp>
        <p:nvSpPr>
          <p:cNvPr id="10262" name="Text Box 43"/>
          <p:cNvSpPr txBox="1">
            <a:spLocks noChangeArrowheads="1"/>
          </p:cNvSpPr>
          <p:nvPr/>
        </p:nvSpPr>
        <p:spPr bwMode="auto">
          <a:xfrm>
            <a:off x="23241000" y="19888200"/>
            <a:ext cx="36544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16" tIns="64008" rIns="128016" bIns="64008">
            <a:spAutoFit/>
          </a:bodyPr>
          <a:lstStyle/>
          <a:p>
            <a:pPr defTabSz="3843338" eaLnBrk="1" hangingPunct="1"/>
            <a:r>
              <a:rPr lang="id-ID" b="1" u="sng">
                <a:cs typeface="Arial" charset="0"/>
              </a:rPr>
              <a:t>Image</a:t>
            </a:r>
            <a:r>
              <a:rPr lang="en-US" b="1" u="sng">
                <a:cs typeface="Arial" charset="0"/>
              </a:rPr>
              <a:t>_1.a</a:t>
            </a:r>
            <a:r>
              <a:rPr lang="en-US" u="sng">
                <a:cs typeface="Arial" charset="0"/>
              </a:rPr>
              <a:t>xxxxxxxxxxxxxxxxxx</a:t>
            </a:r>
          </a:p>
        </p:txBody>
      </p:sp>
      <p:sp>
        <p:nvSpPr>
          <p:cNvPr id="10263" name="Text Box 60"/>
          <p:cNvSpPr txBox="1">
            <a:spLocks noChangeArrowheads="1"/>
          </p:cNvSpPr>
          <p:nvPr/>
        </p:nvSpPr>
        <p:spPr bwMode="auto">
          <a:xfrm>
            <a:off x="14101763" y="33299400"/>
            <a:ext cx="12796837" cy="4114800"/>
          </a:xfrm>
          <a:prstGeom prst="rect">
            <a:avLst/>
          </a:prstGeom>
          <a:solidFill>
            <a:srgbClr val="DDDDDD"/>
          </a:solidFill>
          <a:ln w="38100">
            <a:noFill/>
            <a:miter lim="800000"/>
            <a:headEnd/>
            <a:tailEnd/>
          </a:ln>
        </p:spPr>
        <p:txBody>
          <a:bodyPr lIns="256032" tIns="256032" rIns="256032" bIns="256032"/>
          <a:lstStyle/>
          <a:p>
            <a:pPr defTabSz="857250"/>
            <a:r>
              <a:rPr lang="id-ID" sz="4400">
                <a:solidFill>
                  <a:srgbClr val="003366"/>
                </a:solidFill>
                <a:latin typeface="Arial Black" pitchFamily="34" charset="0"/>
                <a:cs typeface="Arial" charset="0"/>
              </a:rPr>
              <a:t>ACKNOWLEDGMENTS</a:t>
            </a:r>
            <a:endParaRPr lang="en-US" sz="4400">
              <a:solidFill>
                <a:srgbClr val="003366"/>
              </a:solidFill>
              <a:latin typeface="Arial Black" pitchFamily="34" charset="0"/>
              <a:cs typeface="Arial" charset="0"/>
            </a:endParaRPr>
          </a:p>
          <a:p>
            <a:pPr defTabSz="857250"/>
            <a:endParaRPr lang="en-US">
              <a:cs typeface="Arial" charset="0"/>
            </a:endParaRPr>
          </a:p>
          <a:p>
            <a:pPr defTabSz="857250"/>
            <a:r>
              <a:rPr lang="en-US">
                <a:cs typeface="Arial" charset="0"/>
              </a:rPr>
              <a:t>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defTabSz="857250"/>
            <a:endParaRPr lang="en-US">
              <a:cs typeface="Arial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1314</TotalTime>
  <Words>69</Words>
  <Application>Microsoft Office PowerPoint</Application>
  <PresentationFormat>Custom</PresentationFormat>
  <Paragraphs>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Franklin Gothic Medium</vt:lpstr>
      <vt:lpstr>Franklin Gothic Book</vt:lpstr>
      <vt:lpstr>Wingdings 2</vt:lpstr>
      <vt:lpstr>Times New Roman</vt:lpstr>
      <vt:lpstr>Arial Black</vt:lpstr>
      <vt:lpstr>Aharoni</vt:lpstr>
      <vt:lpstr>Trek</vt:lpstr>
      <vt:lpstr>Slide 1</vt:lpstr>
    </vt:vector>
  </TitlesOfParts>
  <Company>Genigraphics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48h x 30w poster template</dc:title>
  <dc:creator>Jay Larson</dc:creator>
  <dc:description>Call us at 1-800-790-4001_x000d_
www.genigraphics.com</dc:description>
  <cp:lastModifiedBy>khaerul@trisakti</cp:lastModifiedBy>
  <cp:revision>74</cp:revision>
  <cp:lastPrinted>2000-08-03T00:31:24Z</cp:lastPrinted>
  <dcterms:created xsi:type="dcterms:W3CDTF">2000-02-09T15:01:13Z</dcterms:created>
  <dcterms:modified xsi:type="dcterms:W3CDTF">2019-09-21T07:28:24Z</dcterms:modified>
</cp:coreProperties>
</file>